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handoutMasterIdLst>
    <p:handoutMasterId r:id="rId18"/>
  </p:handoutMasterIdLst>
  <p:sldIdLst>
    <p:sldId id="280" r:id="rId2"/>
    <p:sldId id="256" r:id="rId3"/>
    <p:sldId id="257" r:id="rId4"/>
    <p:sldId id="258" r:id="rId5"/>
    <p:sldId id="267" r:id="rId6"/>
    <p:sldId id="268" r:id="rId7"/>
    <p:sldId id="269" r:id="rId8"/>
    <p:sldId id="279" r:id="rId9"/>
    <p:sldId id="276" r:id="rId10"/>
    <p:sldId id="271" r:id="rId11"/>
    <p:sldId id="262" r:id="rId12"/>
    <p:sldId id="263" r:id="rId13"/>
    <p:sldId id="273" r:id="rId14"/>
    <p:sldId id="26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-175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AAE2-7563-4C96-8E74-3826FD935F6B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01E3A-F6F4-4D68-9858-AC7F8A319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59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A7CD8-0D94-4431-9206-834609CD6261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DFE5-BC25-4E07-BDC6-11F923E5F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15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DFE5-BC25-4E07-BDC6-11F923E5F8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9666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/>
      <p:bldP spid="5142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93677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0309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155176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594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0156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8499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27241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4924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862970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8463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63414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43B9F1-BA78-45BF-8B27-9F717CCC8994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AF5163-8053-4EDB-BF50-7C44FA87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560" y="188641"/>
            <a:ext cx="7772400" cy="216023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Семинар- практикум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для молодых специалистов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F:\desktop\Ульяна Васильевна\семинар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20680" cy="45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451185"/>
      </p:ext>
    </p:extLst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9" y="1435100"/>
            <a:ext cx="3024336" cy="31460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D:\Users\User\Desktop\утренник в Дс НОЯБРЬ 2014\IMG_8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6093296"/>
            <a:ext cx="15359336" cy="98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D:\Users\User\Desktop\Утренник 2015 осень\IMG_18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042792" cy="42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Выставки из природного и бросового материала</a:t>
            </a:r>
            <a:endParaRPr lang="ru-RU" dirty="0"/>
          </a:p>
        </p:txBody>
      </p:sp>
      <p:pic>
        <p:nvPicPr>
          <p:cNvPr id="9" name="Содержимое 8" descr="20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148064" y="1916832"/>
            <a:ext cx="3398044" cy="4530725"/>
          </a:xfrm>
        </p:spPr>
      </p:pic>
      <p:pic>
        <p:nvPicPr>
          <p:cNvPr id="10" name="Рисунок 9" descr="28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916832"/>
            <a:ext cx="4392488" cy="453650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dirty="0" smtClean="0"/>
              <a:t>ФОТОГАЗЕТЫ</a:t>
            </a:r>
            <a:endParaRPr lang="ru-RU" dirty="0"/>
          </a:p>
        </p:txBody>
      </p:sp>
      <p:pic>
        <p:nvPicPr>
          <p:cNvPr id="5" name="Рисунок 4" descr="P1040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09454" y="1628800"/>
            <a:ext cx="2241513" cy="2327067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4098" name="Picture 2" descr="D:\Users\User\Desktop\Сохранение\Desktop\2015-02-01 дет сад№176\2014-11-16 дет сад№176\дет сад№176 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129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321297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u="sng" dirty="0" smtClean="0">
                <a:solidFill>
                  <a:schemeClr val="accent3">
                    <a:lumMod val="25000"/>
                  </a:schemeClr>
                </a:solidFill>
              </a:rPr>
              <a:t>Наглядно-информационная </a:t>
            </a:r>
            <a:r>
              <a:rPr lang="ru-RU" sz="3200" dirty="0" smtClean="0"/>
              <a:t>используется для ознакомления с работой детского сада, особенностями воспитания и развития, о формах и методах работы с дошкольниками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56084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/>
          </a:p>
          <a:p>
            <a:endParaRPr lang="ru-RU" sz="48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участие в проектах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неформальные записки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групповые альбомы родительские уголки</a:t>
            </a:r>
          </a:p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портфолио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воспитанников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доска объявлений</a:t>
            </a:r>
          </a:p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Берегите друг друга!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Добротой согревайте! 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Берегите друг друга, 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Обижать не давайте.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Берегите друг друга, 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Суету позабудьте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И в минуту досуга, 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Рядом вместе побудьте!"  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(0. Высоцкая)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СПАСИБО ЗА ВНИМАНИЕ!</a:t>
            </a:r>
            <a:endParaRPr lang="ru-RU" sz="4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289" y="1916832"/>
            <a:ext cx="670942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620688"/>
            <a:ext cx="7851648" cy="851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Century Schoolbook" pitchFamily="18" charset="0"/>
              </a:rPr>
              <a:t>Нетрадиционные  </a:t>
            </a:r>
            <a:r>
              <a:rPr lang="ru-RU" sz="5300" dirty="0" smtClean="0">
                <a:latin typeface="Century Schoolbook" pitchFamily="18" charset="0"/>
              </a:rPr>
              <a:t>формы взаимодействия  </a:t>
            </a:r>
            <a:r>
              <a:rPr lang="ru-RU" sz="5300" dirty="0" smtClean="0">
                <a:latin typeface="Century Schoolbook" pitchFamily="18" charset="0"/>
              </a:rPr>
              <a:t>с родителями в условиях ДОУ</a:t>
            </a:r>
            <a:br>
              <a:rPr lang="ru-RU" sz="5300" dirty="0" smtClean="0">
                <a:latin typeface="Century Schoolbook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39752" y="3886200"/>
            <a:ext cx="6336704" cy="2711152"/>
          </a:xfrm>
        </p:spPr>
        <p:txBody>
          <a:bodyPr wrap="square">
            <a:normAutofit/>
          </a:bodyPr>
          <a:lstStyle/>
          <a:p>
            <a:r>
              <a:rPr lang="ru-RU" dirty="0" smtClean="0"/>
              <a:t>                        </a:t>
            </a:r>
          </a:p>
          <a:p>
            <a:r>
              <a:rPr lang="ru-RU" b="1" dirty="0" smtClean="0"/>
              <a:t>Составила воспитатель </a:t>
            </a:r>
            <a:r>
              <a:rPr lang="ru-RU" b="1" dirty="0" err="1" smtClean="0"/>
              <a:t>гр</a:t>
            </a:r>
            <a:r>
              <a:rPr lang="ru-RU" b="1" dirty="0" smtClean="0"/>
              <a:t> №6</a:t>
            </a:r>
          </a:p>
          <a:p>
            <a:r>
              <a:rPr lang="ru-RU" b="1" dirty="0" err="1" smtClean="0"/>
              <a:t>Петрачук</a:t>
            </a:r>
            <a:r>
              <a:rPr lang="ru-RU" b="1" dirty="0" smtClean="0"/>
              <a:t> Анна Викторовна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329946"/>
            <a:ext cx="82809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«От </a:t>
            </a:r>
            <a:r>
              <a:rPr lang="ru-RU" sz="40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ого, как прошло детство, кто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вёл ребёнка </a:t>
            </a:r>
            <a:r>
              <a:rPr lang="ru-RU" sz="40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руку в детские годы, что</a:t>
            </a:r>
            <a:r>
              <a:rPr lang="ru-RU" sz="4000" dirty="0" smtClean="0">
                <a:cs typeface="Arial" pitchFamily="34" charset="0"/>
              </a:rPr>
              <a:t>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вошло в его разум и сердце из окружающего  мира  – от этого в решающей степени зависит, каким человеком станет сегодняшний малыш».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                            /В.А. Сухомлинский/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892480" cy="4464496"/>
          </a:xfrm>
        </p:spPr>
        <p:txBody>
          <a:bodyPr/>
          <a:lstStyle/>
          <a:p>
            <a:pPr algn="l"/>
            <a:r>
              <a:rPr lang="ru-RU" sz="3600" u="sng" dirty="0" smtClean="0"/>
              <a:t/>
            </a:r>
            <a:br>
              <a:rPr lang="ru-RU" sz="3600" u="sng" dirty="0" smtClean="0"/>
            </a:br>
            <a:r>
              <a:rPr lang="ru-RU" sz="4800" u="sng" dirty="0" smtClean="0">
                <a:solidFill>
                  <a:schemeClr val="accent3">
                    <a:lumMod val="25000"/>
                  </a:schemeClr>
                </a:solidFill>
              </a:rPr>
              <a:t>Нетрадиционные формы работы с родителями:</a:t>
            </a:r>
            <a:r>
              <a:rPr lang="ru-RU" sz="4800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Информационно-аналитические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Познавательные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Досуговые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Наглядно-информационные</a:t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639019"/>
          </a:xfrm>
        </p:spPr>
        <p:txBody>
          <a:bodyPr/>
          <a:lstStyle/>
          <a:p>
            <a:r>
              <a:rPr lang="ru-RU" sz="3600" i="1" u="sng" dirty="0" smtClean="0">
                <a:solidFill>
                  <a:schemeClr val="bg1">
                    <a:lumMod val="50000"/>
                  </a:schemeClr>
                </a:solidFill>
              </a:rPr>
              <a:t>Информационно-аналитическая форма работы с родителями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/>
          <a:lstStyle/>
          <a:p>
            <a:pPr>
              <a:buNone/>
            </a:pP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</a:rPr>
              <a:t>направлена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на выявление интересов, запросов родителей через проведение</a:t>
            </a:r>
            <a:r>
              <a:rPr lang="ru-RU" sz="4000" dirty="0" smtClean="0"/>
              <a:t>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опросов, анкетирования, тестирования, почта доверия или пожеланий и предложений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2"/>
            <a:ext cx="9144000" cy="1999059"/>
          </a:xfrm>
        </p:spPr>
        <p:txBody>
          <a:bodyPr/>
          <a:lstStyle/>
          <a:p>
            <a:r>
              <a:rPr lang="ru-RU" sz="4000" i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Познавательная форма </a:t>
            </a:r>
            <a:r>
              <a:rPr lang="ru-RU" sz="4000" b="0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знакомит родителей с возрастными и психологическими   особенностями детей</a:t>
            </a:r>
            <a:endParaRPr lang="ru-RU" sz="4000" b="0" dirty="0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782045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нетрадиционные родительские собрания в виде круглого стола,     вечер вопросов и ответов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4000" i="1" u="sng" dirty="0" smtClean="0">
                <a:solidFill>
                  <a:schemeClr val="accent3">
                    <a:lumMod val="25000"/>
                  </a:schemeClr>
                </a:solidFill>
              </a:rPr>
              <a:t>Досуговая форма </a:t>
            </a:r>
            <a:r>
              <a:rPr lang="ru-RU" sz="3600" i="1" u="sng" dirty="0" smtClean="0">
                <a:solidFill>
                  <a:schemeClr val="accent5">
                    <a:lumMod val="75000"/>
                  </a:schemeClr>
                </a:solidFill>
              </a:rPr>
              <a:t>для установления эмоционального контакта между педагогами, родителями и детьми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 совместные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</a:rPr>
              <a:t>досуги-КВН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, праздники, прогулки ,  участие в выставках, конкурсах, акциях 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Pictures\2016-12-11 практика\IMG_20161114_085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352839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Pictures\2016-12-11 практика\IMG_20161114_085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200"/>
            <a:ext cx="352839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302997"/>
      </p:ext>
    </p:extLst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Users\User\Pictures\2016-01-30 работы\работы 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38600" cy="39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Pictures\2016-10-09 новое2\DSC028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39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_work_zolotaja_osen</Template>
  <TotalTime>731</TotalTime>
  <Words>136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Клен</vt:lpstr>
      <vt:lpstr>  Семинар- практикум  для молодых специалистов</vt:lpstr>
      <vt:lpstr>      Нетрадиционные  формы взаимодействия  с родителями в условиях ДОУ  </vt:lpstr>
      <vt:lpstr>Слайд 3</vt:lpstr>
      <vt:lpstr> Нетрадиционные формы работы с родителями:   Информационно-аналитические   Познавательные  Досуговые  Наглядно-информационные     </vt:lpstr>
      <vt:lpstr>Информационно-аналитическая форма работы с родителями</vt:lpstr>
      <vt:lpstr>Познавательная форма знакомит родителей с возрастными и психологическими   особенностями детей</vt:lpstr>
      <vt:lpstr> Досуговая форма для установления эмоционального контакта между педагогами, родителями и детьми</vt:lpstr>
      <vt:lpstr>Слайд 8</vt:lpstr>
      <vt:lpstr>Слайд 9</vt:lpstr>
      <vt:lpstr>Слайд 10</vt:lpstr>
      <vt:lpstr>Выставки из природного и бросового материала</vt:lpstr>
      <vt:lpstr>ФОТОГАЗЕТЫ</vt:lpstr>
      <vt:lpstr> Наглядно-информационная используется для ознакомления с работой детского сада, особенностями воспитания и развития, о формах и методах работы с дошкольниками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формы работы с родителями в условиях ДОУ</dc:title>
  <dc:creator>UserXP</dc:creator>
  <cp:lastModifiedBy>Ульяна Васильевна</cp:lastModifiedBy>
  <cp:revision>89</cp:revision>
  <dcterms:created xsi:type="dcterms:W3CDTF">2012-10-31T09:06:27Z</dcterms:created>
  <dcterms:modified xsi:type="dcterms:W3CDTF">2017-02-13T07:38:01Z</dcterms:modified>
</cp:coreProperties>
</file>